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handoutMasterIdLst>
    <p:handoutMasterId r:id="rId7"/>
  </p:handoutMasterIdLst>
  <p:sldIdLst>
    <p:sldId id="259" r:id="rId3"/>
    <p:sldId id="263" r:id="rId4"/>
    <p:sldId id="264" r:id="rId5"/>
    <p:sldId id="267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525E88-B004-4728-B92A-3956BE8FC4F2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91C4A5-8279-4807-AB96-ECE44531A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8566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5648F-9E7A-49D9-928A-CB43E332C5E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6224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2DEEC0-5215-4D70-A043-C9575B9F107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3858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EF02DF-8C08-4746-A3FB-859722DA12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12614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3727E38-64BC-48CE-BF4D-1F7A6B5C52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57422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B18934-17BA-48B8-865C-70CAF74C91D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4305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7DE6B1-99A2-4ECD-BA1F-92BED138DEB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891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6FA641-5F55-43D3-8505-28E17A18EA6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2632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949C02-EFCB-4C81-A8D1-DBAA0B87D5B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117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6B4D5B-9CDC-49C2-B1A6-765D6200339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19384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47ACB5-A70F-496E-A78B-75E70F5814B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6660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361168-1D11-4A22-ADE3-968A636565C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007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852B94-58B0-47AF-8450-EEA78E55B0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75140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2073A7-69E2-4B01-A1E5-116F41EB179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0431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14E005-D383-4BEF-B966-2EE022115E7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2349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2A8EE8-9A52-45BE-AC3A-0F069CE6391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3056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AD5B3D-6793-49EF-9D72-6E41B08921F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8456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0B74076-C666-401B-BD9B-79B13B9AECC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455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4F7279-DE73-4D6E-BD0B-58C7EACB86E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3112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C393A7-331B-4CB2-85B7-47C71DC9A3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3463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212658-2BDF-4DB5-80AC-F2E1E4D3D9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7146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5A5B10-92E9-47D6-8BBB-7ABD33FDA6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7425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0F5E44-1DB8-4CD2-9416-D0E21098C60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7819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38EBBB-2177-449A-AB8D-0D3C7357B91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0412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395FB7-2F6C-4A0D-8BF6-56A3343EF1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726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8D277EB-5D64-4C45-A2C2-FE6C89376D6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A216A10-F363-49A9-B329-133F3367595A}" type="slidenum">
              <a:rPr lang="en-US" altLang="en-US" smtClean="0">
                <a:solidFill>
                  <a:srgbClr val="000000"/>
                </a:solidFill>
              </a:rPr>
              <a:pPr/>
              <a:t>‹#›</a:t>
            </a:fld>
            <a:endParaRPr lang="en-US" alt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900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algn="l"/>
            <a:r>
              <a:rPr lang="en-US" altLang="en-US" sz="3800" dirty="0">
                <a:solidFill>
                  <a:srgbClr val="008000"/>
                </a:solidFill>
              </a:rPr>
              <a:t>Me </a:t>
            </a:r>
            <a:r>
              <a:rPr lang="en-US" altLang="en-US" sz="3800" dirty="0" err="1">
                <a:solidFill>
                  <a:srgbClr val="008000"/>
                </a:solidFill>
              </a:rPr>
              <a:t>llamo</a:t>
            </a:r>
            <a:r>
              <a:rPr lang="en-US" altLang="en-US" sz="3800" dirty="0">
                <a:solidFill>
                  <a:srgbClr val="008000"/>
                </a:solidFill>
              </a:rPr>
              <a:t> ______		      </a:t>
            </a:r>
            <a:r>
              <a:rPr lang="en-US" altLang="en-US" sz="3800" dirty="0" err="1">
                <a:solidFill>
                  <a:srgbClr val="008000"/>
                </a:solidFill>
              </a:rPr>
              <a:t>Clase</a:t>
            </a:r>
            <a:r>
              <a:rPr lang="en-US" altLang="en-US" sz="3800" dirty="0">
                <a:solidFill>
                  <a:srgbClr val="008000"/>
                </a:solidFill>
              </a:rPr>
              <a:t> </a:t>
            </a:r>
            <a:r>
              <a:rPr lang="en-US" altLang="en-US" sz="3800" dirty="0" smtClean="0">
                <a:solidFill>
                  <a:srgbClr val="008000"/>
                </a:solidFill>
              </a:rPr>
              <a:t>701</a:t>
            </a:r>
            <a:r>
              <a:rPr lang="en-US" altLang="en-US" sz="3800" dirty="0">
                <a:solidFill>
                  <a:srgbClr val="008000"/>
                </a:solidFill>
              </a:rPr>
              <a:t/>
            </a:r>
            <a:br>
              <a:rPr lang="en-US" altLang="en-US" sz="3800" dirty="0">
                <a:solidFill>
                  <a:srgbClr val="008000"/>
                </a:solidFill>
              </a:rPr>
            </a:br>
            <a:r>
              <a:rPr lang="en-US" altLang="en-US" sz="3800" dirty="0">
                <a:solidFill>
                  <a:srgbClr val="008000"/>
                </a:solidFill>
              </a:rPr>
              <a:t>La </a:t>
            </a:r>
            <a:r>
              <a:rPr lang="en-US" altLang="en-US" sz="3800" dirty="0" err="1">
                <a:solidFill>
                  <a:srgbClr val="008000"/>
                </a:solidFill>
              </a:rPr>
              <a:t>fecha</a:t>
            </a:r>
            <a:r>
              <a:rPr lang="en-US" altLang="en-US" sz="3800" dirty="0">
                <a:solidFill>
                  <a:srgbClr val="008000"/>
                </a:solidFill>
              </a:rPr>
              <a:t> </a:t>
            </a:r>
            <a:r>
              <a:rPr lang="en-US" altLang="en-US" sz="3800" dirty="0" err="1">
                <a:solidFill>
                  <a:srgbClr val="008000"/>
                </a:solidFill>
              </a:rPr>
              <a:t>es</a:t>
            </a:r>
            <a:r>
              <a:rPr lang="en-US" altLang="en-US" sz="3800" dirty="0">
                <a:solidFill>
                  <a:srgbClr val="008000"/>
                </a:solidFill>
              </a:rPr>
              <a:t> el </a:t>
            </a:r>
            <a:r>
              <a:rPr lang="en-US" altLang="en-US" sz="3800" dirty="0" smtClean="0">
                <a:solidFill>
                  <a:srgbClr val="008000"/>
                </a:solidFill>
              </a:rPr>
              <a:t>24 </a:t>
            </a:r>
            <a:r>
              <a:rPr lang="en-US" altLang="en-US" sz="3800" dirty="0">
                <a:solidFill>
                  <a:srgbClr val="008000"/>
                </a:solidFill>
              </a:rPr>
              <a:t>de </a:t>
            </a:r>
            <a:r>
              <a:rPr lang="en-US" altLang="en-US" sz="3800" dirty="0" err="1" smtClean="0">
                <a:solidFill>
                  <a:srgbClr val="008000"/>
                </a:solidFill>
              </a:rPr>
              <a:t>febrero</a:t>
            </a:r>
            <a:r>
              <a:rPr lang="en-US" altLang="en-US" sz="3800" dirty="0" smtClean="0">
                <a:solidFill>
                  <a:srgbClr val="008000"/>
                </a:solidFill>
              </a:rPr>
              <a:t> </a:t>
            </a:r>
            <a:r>
              <a:rPr lang="en-US" altLang="en-US" sz="3800" dirty="0">
                <a:solidFill>
                  <a:srgbClr val="008000"/>
                </a:solidFill>
              </a:rPr>
              <a:t>del </a:t>
            </a:r>
            <a:r>
              <a:rPr lang="en-US" altLang="en-US" sz="3800" dirty="0" smtClean="0">
                <a:solidFill>
                  <a:srgbClr val="008000"/>
                </a:solidFill>
              </a:rPr>
              <a:t>2014</a:t>
            </a:r>
            <a:endParaRPr lang="en-US" altLang="en-US" sz="3800" dirty="0">
              <a:solidFill>
                <a:srgbClr val="008000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371600"/>
            <a:ext cx="8839200" cy="52578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dirty="0">
                <a:solidFill>
                  <a:srgbClr val="CC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CC0000"/>
                </a:solidFill>
              </a:rPr>
              <a:t>54: </a:t>
            </a:r>
            <a:r>
              <a:rPr lang="es-ES_tradnl" altLang="en-US" dirty="0"/>
              <a:t>¿Trabajas después de las clases?</a:t>
            </a:r>
          </a:p>
          <a:p>
            <a:pPr marL="609600" indent="-609600">
              <a:buFontTx/>
              <a:buNone/>
            </a:pPr>
            <a:r>
              <a:rPr lang="es-ES_tradnl" altLang="en-US" dirty="0">
                <a:solidFill>
                  <a:srgbClr val="CC0000"/>
                </a:solidFill>
              </a:rPr>
              <a:t>Actividad Inicial:</a:t>
            </a:r>
          </a:p>
          <a:p>
            <a:pPr marL="609600" indent="-609600">
              <a:buFontTx/>
              <a:buNone/>
            </a:pPr>
            <a:endParaRPr lang="es-ES_tradnl" altLang="en-US" dirty="0">
              <a:solidFill>
                <a:srgbClr val="CC0000"/>
              </a:solidFill>
            </a:endParaRPr>
          </a:p>
          <a:p>
            <a:pPr marL="609600" indent="-609600"/>
            <a:r>
              <a:rPr lang="es-ES_tradnl" altLang="en-US" dirty="0" smtClean="0"/>
              <a:t>Repasar el </a:t>
            </a:r>
            <a:r>
              <a:rPr lang="es-ES_tradnl" altLang="en-US" dirty="0" err="1" smtClean="0"/>
              <a:t>proposito</a:t>
            </a:r>
            <a:r>
              <a:rPr lang="es-ES_tradnl" altLang="en-US" dirty="0" smtClean="0"/>
              <a:t> 54</a:t>
            </a:r>
          </a:p>
          <a:p>
            <a:pPr marL="609600" indent="-609600"/>
            <a:r>
              <a:rPr lang="es-ES_tradnl" altLang="en-US" dirty="0" smtClean="0"/>
              <a:t>Leer </a:t>
            </a:r>
            <a:r>
              <a:rPr lang="es-ES_tradnl" altLang="en-US" u="sng" dirty="0"/>
              <a:t>¿Quienes trabajan?</a:t>
            </a:r>
            <a:r>
              <a:rPr lang="es-ES_tradnl" altLang="en-US" dirty="0"/>
              <a:t> p. 114</a:t>
            </a:r>
          </a:p>
          <a:p>
            <a:pPr marL="609600" indent="-609600"/>
            <a:r>
              <a:rPr lang="es-ES_tradnl" altLang="en-US" dirty="0" smtClean="0"/>
              <a:t>Repasar </a:t>
            </a:r>
            <a:r>
              <a:rPr lang="es-ES_tradnl" altLang="en-US" u="sng" dirty="0"/>
              <a:t>¿Comprendes?</a:t>
            </a:r>
            <a:r>
              <a:rPr lang="es-ES_tradnl" altLang="en-US" dirty="0"/>
              <a:t> p. 115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6038"/>
            <a:ext cx="8229600" cy="884238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57912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00B050"/>
                </a:solidFill>
              </a:rPr>
              <a:t>I-</a:t>
            </a:r>
            <a:r>
              <a:rPr lang="en-US" dirty="0" smtClean="0"/>
              <a:t> </a:t>
            </a:r>
            <a:r>
              <a:rPr lang="en-US" dirty="0" err="1" smtClean="0"/>
              <a:t>Identifica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 descr="C:\Users\Faculty\AppData\Local\Temp\20131210_13585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020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0119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28600"/>
            <a:ext cx="8610600" cy="6400800"/>
          </a:xfrm>
        </p:spPr>
        <p:txBody>
          <a:bodyPr/>
          <a:lstStyle/>
          <a:p>
            <a:pPr marL="0" indent="0">
              <a:buNone/>
            </a:pPr>
            <a:r>
              <a:rPr lang="es-ES_tradnl" dirty="0" smtClean="0">
                <a:solidFill>
                  <a:srgbClr val="00B050"/>
                </a:solidFill>
              </a:rPr>
              <a:t>II- </a:t>
            </a:r>
            <a:r>
              <a:rPr lang="es-ES_tradnl" dirty="0" smtClean="0"/>
              <a:t>Copia y completa con el verbo correcto</a:t>
            </a:r>
          </a:p>
          <a:p>
            <a:pPr marL="0" indent="0">
              <a:buNone/>
            </a:pPr>
            <a:endParaRPr lang="es-ES_tradnl" dirty="0" smtClean="0"/>
          </a:p>
          <a:p>
            <a:pPr marL="0" indent="0">
              <a:buNone/>
            </a:pPr>
            <a:endParaRPr lang="es-ES_tradnl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err="1" smtClean="0"/>
              <a:t>Jose</a:t>
            </a:r>
            <a:r>
              <a:rPr lang="es-ES_tradnl" dirty="0" smtClean="0"/>
              <a:t> _______ un DVD en la tienda.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Él _______ un DVD en la sala.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Un alumno bueno ________ </a:t>
            </a:r>
            <a:r>
              <a:rPr lang="es-ES_tradnl" dirty="0" err="1" smtClean="0"/>
              <a:t>atencion</a:t>
            </a:r>
            <a:r>
              <a:rPr lang="es-ES_tradnl" dirty="0" smtClean="0"/>
              <a:t>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Ella ________ uniforme a la escuela.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Elena _________ su </a:t>
            </a:r>
            <a:r>
              <a:rPr lang="es-ES_tradnl" dirty="0" err="1" smtClean="0"/>
              <a:t>musica</a:t>
            </a:r>
            <a:r>
              <a:rPr lang="es-ES_tradnl" dirty="0" smtClean="0"/>
              <a:t> favorita.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El profesor ________ un examen hoy.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¿Adónde ______ tu amigo </a:t>
            </a:r>
            <a:r>
              <a:rPr lang="es-ES_tradnl" dirty="0" err="1" smtClean="0"/>
              <a:t>despues</a:t>
            </a:r>
            <a:r>
              <a:rPr lang="es-ES_tradnl" dirty="0" smtClean="0"/>
              <a:t> de clases?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2000" y="838200"/>
            <a:ext cx="7696200" cy="107721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err="1">
                <a:solidFill>
                  <a:srgbClr val="0070C0"/>
                </a:solidFill>
              </a:rPr>
              <a:t>v</a:t>
            </a:r>
            <a:r>
              <a:rPr lang="en-US" sz="3200" dirty="0" err="1" smtClean="0">
                <a:solidFill>
                  <a:srgbClr val="0070C0"/>
                </a:solidFill>
              </a:rPr>
              <a:t>a</a:t>
            </a:r>
            <a:r>
              <a:rPr lang="en-US" sz="3200" dirty="0" smtClean="0">
                <a:solidFill>
                  <a:srgbClr val="0070C0"/>
                </a:solidFill>
              </a:rPr>
              <a:t>		</a:t>
            </a:r>
            <a:r>
              <a:rPr lang="en-US" sz="3200" dirty="0" err="1" smtClean="0">
                <a:solidFill>
                  <a:srgbClr val="0070C0"/>
                </a:solidFill>
              </a:rPr>
              <a:t>toma</a:t>
            </a:r>
            <a:r>
              <a:rPr lang="en-US" sz="3200" dirty="0" smtClean="0">
                <a:solidFill>
                  <a:srgbClr val="0070C0"/>
                </a:solidFill>
              </a:rPr>
              <a:t>		</a:t>
            </a:r>
            <a:r>
              <a:rPr lang="en-US" sz="3200" dirty="0" err="1" smtClean="0">
                <a:solidFill>
                  <a:srgbClr val="0070C0"/>
                </a:solidFill>
              </a:rPr>
              <a:t>mira</a:t>
            </a:r>
            <a:r>
              <a:rPr lang="en-US" sz="3200" dirty="0" smtClean="0">
                <a:solidFill>
                  <a:srgbClr val="0070C0"/>
                </a:solidFill>
              </a:rPr>
              <a:t>		    </a:t>
            </a:r>
            <a:r>
              <a:rPr lang="en-US" sz="3200" dirty="0" err="1" smtClean="0">
                <a:solidFill>
                  <a:srgbClr val="0070C0"/>
                </a:solidFill>
              </a:rPr>
              <a:t>compra</a:t>
            </a:r>
            <a:endParaRPr lang="en-US" sz="3200" dirty="0" smtClean="0">
              <a:solidFill>
                <a:srgbClr val="0070C0"/>
              </a:solidFill>
            </a:endParaRPr>
          </a:p>
          <a:p>
            <a:r>
              <a:rPr lang="en-US" sz="3200" dirty="0" err="1" smtClean="0">
                <a:solidFill>
                  <a:srgbClr val="0070C0"/>
                </a:solidFill>
              </a:rPr>
              <a:t>lleva</a:t>
            </a:r>
            <a:r>
              <a:rPr lang="en-US" sz="3200" dirty="0" smtClean="0">
                <a:solidFill>
                  <a:srgbClr val="0070C0"/>
                </a:solidFill>
              </a:rPr>
              <a:t>		</a:t>
            </a:r>
            <a:r>
              <a:rPr lang="en-US" sz="3200" dirty="0" err="1" smtClean="0">
                <a:solidFill>
                  <a:srgbClr val="0070C0"/>
                </a:solidFill>
              </a:rPr>
              <a:t>presta</a:t>
            </a:r>
            <a:r>
              <a:rPr lang="en-US" sz="3200" dirty="0" smtClean="0">
                <a:solidFill>
                  <a:srgbClr val="0070C0"/>
                </a:solidFill>
              </a:rPr>
              <a:t>	</a:t>
            </a:r>
            <a:r>
              <a:rPr lang="en-US" sz="3200" dirty="0" err="1" smtClean="0">
                <a:solidFill>
                  <a:srgbClr val="0070C0"/>
                </a:solidFill>
              </a:rPr>
              <a:t>escucha</a:t>
            </a:r>
            <a:r>
              <a:rPr lang="en-US" sz="3200" dirty="0" smtClean="0">
                <a:solidFill>
                  <a:srgbClr val="0070C0"/>
                </a:solidFill>
              </a:rPr>
              <a:t>	    da</a:t>
            </a:r>
            <a:endParaRPr lang="en-US" sz="3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387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304800"/>
            <a:ext cx="9067800" cy="5943600"/>
          </a:xfrm>
        </p:spPr>
        <p:txBody>
          <a:bodyPr/>
          <a:lstStyle/>
          <a:p>
            <a:pPr marL="0" indent="0">
              <a:buNone/>
            </a:pPr>
            <a:r>
              <a:rPr lang="es-ES_tradnl" altLang="en-US" dirty="0" smtClean="0">
                <a:solidFill>
                  <a:srgbClr val="00B050"/>
                </a:solidFill>
              </a:rPr>
              <a:t>III- </a:t>
            </a:r>
            <a:r>
              <a:rPr lang="es-ES_tradnl" altLang="en-US" dirty="0" err="1" smtClean="0"/>
              <a:t>Write</a:t>
            </a:r>
            <a:r>
              <a:rPr lang="es-ES_tradnl" altLang="en-US" dirty="0" smtClean="0"/>
              <a:t> a </a:t>
            </a:r>
            <a:r>
              <a:rPr lang="es-ES_tradnl" altLang="en-US" dirty="0" err="1" smtClean="0"/>
              <a:t>sentence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using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following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words</a:t>
            </a:r>
            <a:r>
              <a:rPr lang="es-ES_tradnl" altLang="en-US" dirty="0" smtClean="0"/>
              <a:t>.</a:t>
            </a:r>
            <a:endParaRPr lang="es-ES_tradnl" altLang="en-US" dirty="0"/>
          </a:p>
          <a:p>
            <a:pPr marL="609600" indent="-609600">
              <a:buClr>
                <a:srgbClr val="00B050"/>
              </a:buClr>
              <a:buFont typeface="+mj-lt"/>
              <a:buAutoNum type="arabicPeriod"/>
            </a:pPr>
            <a:r>
              <a:rPr lang="es-ES_tradnl" altLang="en-US" dirty="0" smtClean="0"/>
              <a:t>nosotros / ir / tienda / </a:t>
            </a:r>
            <a:r>
              <a:rPr lang="es-ES_tradnl" altLang="en-US" dirty="0" err="1" smtClean="0"/>
              <a:t>despues</a:t>
            </a:r>
            <a:r>
              <a:rPr lang="es-ES_tradnl" altLang="en-US" dirty="0" smtClean="0"/>
              <a:t> de / clases</a:t>
            </a:r>
            <a:endParaRPr lang="es-ES_tradnl" altLang="en-US" dirty="0"/>
          </a:p>
          <a:p>
            <a:pPr marL="609600" indent="-609600">
              <a:buClr>
                <a:srgbClr val="00B050"/>
              </a:buClr>
              <a:buFont typeface="+mj-lt"/>
              <a:buAutoNum type="arabicPeriod"/>
            </a:pPr>
            <a:endParaRPr lang="es-ES_tradnl" altLang="en-US" dirty="0"/>
          </a:p>
          <a:p>
            <a:pPr marL="609600" indent="-609600">
              <a:buClr>
                <a:srgbClr val="00B050"/>
              </a:buClr>
              <a:buFont typeface="+mj-lt"/>
              <a:buAutoNum type="arabicPeriod"/>
            </a:pPr>
            <a:endParaRPr lang="es-ES_tradnl" altLang="en-US" dirty="0"/>
          </a:p>
          <a:p>
            <a:pPr marL="609600" indent="-609600">
              <a:buClr>
                <a:srgbClr val="00B050"/>
              </a:buClr>
              <a:buFont typeface="+mj-lt"/>
              <a:buAutoNum type="arabicPeriod"/>
            </a:pPr>
            <a:r>
              <a:rPr lang="es-ES_tradnl" altLang="en-US" dirty="0" smtClean="0"/>
              <a:t>alumnos / peruano / ir / colegio</a:t>
            </a:r>
            <a:endParaRPr lang="es-ES_tradnl" altLang="en-US" dirty="0"/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381000" y="3763963"/>
            <a:ext cx="8229600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 smtClean="0">
                <a:solidFill>
                  <a:srgbClr val="CC0000"/>
                </a:solidFill>
              </a:rPr>
              <a:t>Tarea</a:t>
            </a:r>
            <a:r>
              <a:rPr lang="en-US" altLang="en-US" dirty="0" smtClean="0">
                <a:solidFill>
                  <a:srgbClr val="CC0000"/>
                </a:solidFill>
              </a:rPr>
              <a:t> </a:t>
            </a:r>
            <a:r>
              <a:rPr lang="en-US" altLang="en-US" smtClean="0">
                <a:solidFill>
                  <a:srgbClr val="CC0000"/>
                </a:solidFill>
              </a:rPr>
              <a:t># </a:t>
            </a:r>
            <a:r>
              <a:rPr lang="en-US" altLang="en-US" smtClean="0">
                <a:solidFill>
                  <a:srgbClr val="CC0000"/>
                </a:solidFill>
              </a:rPr>
              <a:t>54</a:t>
            </a:r>
            <a:endParaRPr lang="en-US" altLang="en-US" dirty="0">
              <a:solidFill>
                <a:srgbClr val="CC0000"/>
              </a:solidFill>
            </a:endParaRP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228600" y="4694238"/>
            <a:ext cx="85344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sz="3200" dirty="0"/>
              <a:t> </a:t>
            </a:r>
            <a:r>
              <a:rPr lang="en-US" altLang="en-US" sz="3200" dirty="0" smtClean="0"/>
              <a:t>GET QUIZ 5 SIGNED!!!!!</a:t>
            </a:r>
            <a:endParaRPr lang="en-US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34246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</TotalTime>
  <Words>135</Words>
  <Application>Microsoft Office PowerPoint</Application>
  <PresentationFormat>On-screen Show (4:3)</PresentationFormat>
  <Paragraphs>28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Default Design</vt:lpstr>
      <vt:lpstr>1_Default Design</vt:lpstr>
      <vt:lpstr>Me llamo ______        Clase 701 La fecha es el 24 de febrero del 2014</vt:lpstr>
      <vt:lpstr>Ejercicios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        Clase 11 IM La fecha es el 6 de diciembre del 2010</dc:title>
  <dc:creator>Helen Zumaeta</dc:creator>
  <cp:lastModifiedBy>Helen Zumaeta</cp:lastModifiedBy>
  <cp:revision>24</cp:revision>
  <cp:lastPrinted>2014-02-24T16:09:35Z</cp:lastPrinted>
  <dcterms:created xsi:type="dcterms:W3CDTF">2010-12-06T20:52:14Z</dcterms:created>
  <dcterms:modified xsi:type="dcterms:W3CDTF">2014-02-24T18:33:27Z</dcterms:modified>
</cp:coreProperties>
</file>